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5"/>
  </p:notesMasterIdLst>
  <p:sldIdLst>
    <p:sldId id="256" r:id="rId3"/>
    <p:sldId id="261" r:id="rId4"/>
  </p:sldIdLst>
  <p:sldSz cx="9144000" cy="5143500" type="screen16x9"/>
  <p:notesSz cx="6858000" cy="9144000"/>
  <p:embeddedFontLst>
    <p:embeddedFont>
      <p:font typeface="Raleway" panose="020B0604020202020204" charset="0"/>
      <p:regular r:id="rId6"/>
      <p:bold r:id="rId7"/>
      <p:italic r:id="rId8"/>
      <p:boldItalic r:id="rId9"/>
    </p:embeddedFont>
    <p:embeddedFont>
      <p:font typeface="Comfortaa" panose="020B0604020202020204" charset="0"/>
      <p:regular r:id="rId10"/>
      <p:bold r:id="rId11"/>
    </p:embeddedFont>
    <p:embeddedFont>
      <p:font typeface="La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26399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549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99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IL CONCETTO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DI RISCHIO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NELLA STORIA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FINCHE’ L’ASPETTATIVA DI VITA ERA DI 45 ANNI…</a:t>
            </a:r>
          </a:p>
          <a:p>
            <a:endParaRPr lang="it-IT" sz="1800" b="1" dirty="0"/>
          </a:p>
          <a:p>
            <a:r>
              <a:rPr lang="it-IT" b="1" dirty="0">
                <a:solidFill>
                  <a:schemeClr val="bg1"/>
                </a:solidFill>
              </a:rPr>
              <a:t>IL RISCHIO</a:t>
            </a:r>
            <a:r>
              <a:rPr lang="it-IT" b="1" dirty="0"/>
              <a:t> -&gt;  </a:t>
            </a:r>
            <a:r>
              <a:rPr lang="it-IT" sz="1200" b="1" dirty="0"/>
              <a:t>CHE PORTA CON SÉ ANCHE I CONCETTI DI FUTURO E DI RISPARMIO</a:t>
            </a:r>
          </a:p>
          <a:p>
            <a:r>
              <a:rPr lang="it-IT" sz="1200" b="1" dirty="0"/>
              <a:t>                         </a:t>
            </a:r>
            <a:r>
              <a:rPr lang="it-IT" b="1" dirty="0"/>
              <a:t>-&gt;</a:t>
            </a:r>
            <a:r>
              <a:rPr lang="it-IT" sz="1200" b="1" dirty="0"/>
              <a:t> NON ERA CONSIDERATO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LA RIVOLUZIONE INDUSTRIALE: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Minor fatica, maggior velocità, maggior produzione e conseguente accessibilità a molti prodotti per una più vasta fascia di popolazione             </a:t>
            </a:r>
            <a:br>
              <a:rPr lang="it-IT" dirty="0"/>
            </a:br>
            <a:r>
              <a:rPr lang="it-IT" dirty="0"/>
              <a:t>          miglioramento dell’aspettativa di vita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Maggior consapevolezza di essere sfruttati                risolvere i problemi in </a:t>
            </a:r>
            <a:br>
              <a:rPr lang="it-IT" dirty="0"/>
            </a:br>
            <a:r>
              <a:rPr lang="it-IT" dirty="0"/>
              <a:t>senso mutualistico, </a:t>
            </a:r>
            <a:r>
              <a:rPr lang="it-IT" b="1" dirty="0">
                <a:solidFill>
                  <a:schemeClr val="bg1"/>
                </a:solidFill>
              </a:rPr>
              <a:t>aiutarsi aiutando</a:t>
            </a:r>
            <a:r>
              <a:rPr lang="it-IT" dirty="0"/>
              <a:t>!</a:t>
            </a: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sp>
        <p:nvSpPr>
          <p:cNvPr id="6" name="Freccia destra con strisce 5">
            <a:extLst>
              <a:ext uri="{FF2B5EF4-FFF2-40B4-BE49-F238E27FC236}">
                <a16:creationId xmlns:a16="http://schemas.microsoft.com/office/drawing/2014/main" xmlns="" id="{BE655F6D-ADAD-4B94-AA0C-17E826130A35}"/>
              </a:ext>
            </a:extLst>
          </p:cNvPr>
          <p:cNvSpPr/>
          <p:nvPr/>
        </p:nvSpPr>
        <p:spPr>
          <a:xfrm>
            <a:off x="1602171" y="3928533"/>
            <a:ext cx="379307" cy="182881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C85C8F0E-8FB9-4666-9B62-AF3BC3E1C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926" y="4102524"/>
            <a:ext cx="408467" cy="24386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64</Words>
  <Application>Microsoft Office PowerPoint</Application>
  <PresentationFormat>Presentazione su schermo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Raleway</vt:lpstr>
      <vt:lpstr>Comfortaa</vt:lpstr>
      <vt:lpstr>Arial</vt:lpstr>
      <vt:lpstr>Lato</vt:lpstr>
      <vt:lpstr>Swiss</vt:lpstr>
      <vt:lpstr>1_Swiss</vt:lpstr>
      <vt:lpstr>MODULO 2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36</cp:revision>
  <dcterms:modified xsi:type="dcterms:W3CDTF">2024-12-16T10:17:36Z</dcterms:modified>
</cp:coreProperties>
</file>